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88" r:id="rId5"/>
    <p:sldId id="289" r:id="rId6"/>
    <p:sldId id="290" r:id="rId7"/>
    <p:sldId id="274" r:id="rId8"/>
    <p:sldId id="275" r:id="rId9"/>
    <p:sldId id="276" r:id="rId10"/>
    <p:sldId id="277" r:id="rId11"/>
    <p:sldId id="278" r:id="rId12"/>
    <p:sldId id="279" r:id="rId13"/>
    <p:sldId id="271" r:id="rId14"/>
    <p:sldId id="282" r:id="rId15"/>
    <p:sldId id="283" r:id="rId16"/>
    <p:sldId id="284" r:id="rId17"/>
    <p:sldId id="285" r:id="rId18"/>
    <p:sldId id="259" r:id="rId19"/>
    <p:sldId id="260" r:id="rId20"/>
    <p:sldId id="261" r:id="rId21"/>
    <p:sldId id="262" r:id="rId22"/>
    <p:sldId id="263" r:id="rId23"/>
    <p:sldId id="264" r:id="rId24"/>
    <p:sldId id="286" r:id="rId25"/>
    <p:sldId id="269" r:id="rId26"/>
    <p:sldId id="265" r:id="rId27"/>
    <p:sldId id="270" r:id="rId28"/>
    <p:sldId id="266" r:id="rId29"/>
    <p:sldId id="287" r:id="rId30"/>
    <p:sldId id="267" r:id="rId31"/>
    <p:sldId id="272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24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29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877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62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83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2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2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87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38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35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8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756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56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37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13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69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825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72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89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46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388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91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453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51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06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3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43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79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409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17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35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08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CF4AF-FE64-4D1C-94C9-34DFD1BE9848}" type="datetimeFigureOut">
              <a:rPr lang="zh-TW" altLang="en-US" smtClean="0"/>
              <a:t>2020/6/15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D333-1E07-4A7A-8FBA-1D4AF80E3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31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0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6/15/2020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4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310166" y="1725740"/>
            <a:ext cx="6611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What’s 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their 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job?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Youtuber picture collage by moonlightwolf578 on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2" y="0"/>
            <a:ext cx="7049267" cy="686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male teach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22" y="2678058"/>
            <a:ext cx="4179942" cy="41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xmlns="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6436049" y="2294763"/>
            <a:ext cx="2975964" cy="4563237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4" y="-568398"/>
            <a:ext cx="10058400" cy="4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bs Song for Kids  Who Do You See  Learn English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61503" y="3133330"/>
            <a:ext cx="6858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Yes, </a:t>
            </a:r>
            <a:r>
              <a:rPr lang="en-US" altLang="zh-TW" sz="11500" dirty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 a</a:t>
            </a:r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m.</a:t>
            </a:r>
            <a:endParaRPr lang="zh-TW" altLang="en-US" sz="1150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2052" name="Picture 4" descr="ã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702"/>
            <a:ext cx="3738072" cy="564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7448" y="35816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student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you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96" y="2018776"/>
            <a:ext cx="2240307" cy="222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cook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you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1" y="2093638"/>
            <a:ext cx="43840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09393" y="3338283"/>
            <a:ext cx="7777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No, </a:t>
            </a:r>
            <a:r>
              <a:rPr lang="en-US" altLang="zh-TW" sz="11500" dirty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</a:t>
            </a:r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’m not.</a:t>
            </a:r>
            <a:endParaRPr lang="zh-TW" altLang="en-US" sz="1150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445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teacher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09393" y="3338283"/>
            <a:ext cx="7777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Yes, he is</a:t>
            </a:r>
            <a:r>
              <a:rPr lang="en-US" altLang="zh-TW" sz="115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115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teacher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1" y="1830414"/>
            <a:ext cx="3738091" cy="41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40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doctor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63007" y="3338283"/>
            <a:ext cx="84240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No, she isn’t</a:t>
            </a:r>
            <a:r>
              <a:rPr lang="en-US" altLang="zh-TW" sz="115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115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cook cartoo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0688"/>
            <a:ext cx="3673366" cy="45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4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名人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Q&amp;A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ute funny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10379"/>
            <a:ext cx="7869620" cy="442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å°ä¸¸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65" y="1928976"/>
            <a:ext cx="4755603" cy="47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044966" y="3583502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she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1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317828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ãæ¯Pé«ç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8" y="1857156"/>
            <a:ext cx="4638237" cy="46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297214" y="2290730"/>
            <a:ext cx="67860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doctor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/ mayor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3510" y="33359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4340" name="Picture 4" descr="ãå­çTT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1" y="2538248"/>
            <a:ext cx="410746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646611" y="2076107"/>
            <a:ext cx="730890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she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singer/ dancer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6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2173" y="677918"/>
            <a:ext cx="11569262" cy="57039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8800" dirty="0" smtClean="0">
                <a:latin typeface="Comic Sans MS" panose="030F0702030302020204" pitchFamily="66" charset="0"/>
              </a:rPr>
              <a:t>They </a:t>
            </a:r>
            <a:r>
              <a:rPr lang="en-US" altLang="zh-TW" sz="8800" dirty="0">
                <a:latin typeface="Comic Sans MS" panose="030F0702030302020204" pitchFamily="66" charset="0"/>
              </a:rPr>
              <a:t>are </a:t>
            </a:r>
            <a:r>
              <a:rPr lang="en-US" altLang="zh-TW" sz="8800" b="1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ouTubers</a:t>
            </a:r>
            <a:r>
              <a:rPr lang="en-US" altLang="zh-TW" sz="8800" dirty="0" smtClean="0">
                <a:latin typeface="Comic Sans MS" panose="030F0702030302020204" pitchFamily="66" charset="0"/>
              </a:rPr>
              <a:t>. </a:t>
            </a:r>
            <a:endParaRPr lang="zh-TW" altLang="en-US" sz="88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" y="2891302"/>
            <a:ext cx="12070633" cy="29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teacher?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trump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27" y="2081885"/>
            <a:ext cx="4889256" cy="40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405984" y="2081885"/>
            <a:ext cx="67860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president of the USA.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19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3320" name="Picture 8" descr="ãæ¯å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254"/>
            <a:ext cx="5833242" cy="54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190797" y="1851542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he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90797" y="3055377"/>
            <a:ext cx="67860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detective.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名人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Q&amp;A part 2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bsorteliscpok.gif (avec images) | Dessin animé, Disney, Petit garç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34" y="1527448"/>
            <a:ext cx="4122294" cy="53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2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it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迪士尼動畫X美妙交響樂！」聽覺與視覺的雙重感動，《料理鼠王》交響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8" y="1954211"/>
            <a:ext cx="4715970" cy="47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向下箭號 1"/>
          <p:cNvSpPr/>
          <p:nvPr/>
        </p:nvSpPr>
        <p:spPr>
          <a:xfrm rot="20152932">
            <a:off x="1416818" y="3054882"/>
            <a:ext cx="383079" cy="1232857"/>
          </a:xfrm>
          <a:prstGeom prst="downArrow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596760" y="3473144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it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3889" y="400433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ãiron ma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86830"/>
            <a:ext cx="5013434" cy="376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264151" y="1881598"/>
            <a:ext cx="67860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businessman/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superhero 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7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farmer?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羽球》戴資穎可能在2年後退役？網友憂羽壇無接班人- 自由體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7" y="2017986"/>
            <a:ext cx="3447340" cy="455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918770" y="2249528"/>
            <a:ext cx="814710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she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badminton player.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5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9635" y="23212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南丁格爾和護士節的故事- 每日頭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5" y="2196716"/>
            <a:ext cx="5535793" cy="36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864788" y="3315351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she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3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034" y="380890"/>
            <a:ext cx="11521966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6148" name="Picture 4" descr="汪汪队阿奇头像,汪汪队,汪汪队阿奇_大山谷图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7" y="1806547"/>
            <a:ext cx="4700205" cy="47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540468" y="2513060"/>
            <a:ext cx="7651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a patrol.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1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å­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8" y="2175641"/>
            <a:ext cx="4526199" cy="41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090731" y="2622577"/>
            <a:ext cx="6786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teacher.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arn Community Helpers and Occupation for kids with Citi Hero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4090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0-06-12-09-53-13-8033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重新定義屠版！B站即將突破三億播放的鬼滅之刃原作賣到脫銷！ - JUST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55" y="2680139"/>
            <a:ext cx="2803345" cy="417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想法泡泡: 雲朵 5">
            <a:extLst>
              <a:ext uri="{FF2B5EF4-FFF2-40B4-BE49-F238E27FC236}">
                <a16:creationId xmlns:a16="http://schemas.microsoft.com/office/drawing/2014/main" xmlns="" id="{EEB25BF2-0590-47B9-859F-1572F6B704C0}"/>
              </a:ext>
            </a:extLst>
          </p:cNvPr>
          <p:cNvSpPr/>
          <p:nvPr/>
        </p:nvSpPr>
        <p:spPr>
          <a:xfrm>
            <a:off x="7807785" y="1414699"/>
            <a:ext cx="4326872" cy="1482570"/>
          </a:xfrm>
          <a:prstGeom prst="cloudCallout">
            <a:avLst>
              <a:gd name="adj1" fmla="val -18532"/>
              <a:gd name="adj2" fmla="val 88620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Maybe…yes!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2" name="Picture 4" descr="問題】看到動畫第五集，有個問題想請教各位。 @鬼滅之刃哈啦板- 巴哈姆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6" y="409904"/>
            <a:ext cx="3544516" cy="629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xmlns="" id="{DDF4E3F1-82F9-40D8-A75A-631B8A60ADA5}"/>
              </a:ext>
            </a:extLst>
          </p:cNvPr>
          <p:cNvSpPr/>
          <p:nvPr/>
        </p:nvSpPr>
        <p:spPr>
          <a:xfrm>
            <a:off x="3368520" y="250241"/>
            <a:ext cx="5024761" cy="1381588"/>
          </a:xfrm>
          <a:prstGeom prst="wedgeEllipseCallout">
            <a:avLst>
              <a:gd name="adj1" fmla="val -52644"/>
              <a:gd name="adj2" fmla="val 467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Did you finish your </a:t>
            </a:r>
            <a:r>
              <a:rPr lang="en-US" altLang="zh-TW" sz="3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homework</a:t>
            </a:r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?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3" y="2834016"/>
            <a:ext cx="4503581" cy="38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834016"/>
            <a:ext cx="3596618" cy="39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4" y="-845071"/>
            <a:ext cx="10058400" cy="542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3" y="2808833"/>
            <a:ext cx="5473557" cy="42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46" y="2808833"/>
            <a:ext cx="3754274" cy="41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3" y="-227619"/>
            <a:ext cx="10058400" cy="468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6" y="-234552"/>
            <a:ext cx="10058400" cy="4510086"/>
          </a:xfrm>
          <a:prstGeom prst="rect">
            <a:avLst/>
          </a:prstGeom>
        </p:spPr>
      </p:pic>
      <p:pic>
        <p:nvPicPr>
          <p:cNvPr id="1028" name="Picture 4" descr="farmer 2D animati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" y="-2194035"/>
            <a:ext cx="47625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man farmer&quot; Emoti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86" y="2819509"/>
            <a:ext cx="3735114" cy="373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79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2" y="2774731"/>
            <a:ext cx="3913766" cy="424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77" y="2443654"/>
            <a:ext cx="4641614" cy="50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4" y="-703182"/>
            <a:ext cx="10058400" cy="51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447705"/>
            <a:ext cx="3053041" cy="42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37" y="2399717"/>
            <a:ext cx="3883896" cy="44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9" y="-489570"/>
            <a:ext cx="10058400" cy="43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219</Words>
  <Application>Microsoft Office PowerPoint</Application>
  <PresentationFormat>寬螢幕</PresentationFormat>
  <Paragraphs>48</Paragraphs>
  <Slides>29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29</vt:i4>
      </vt:variant>
    </vt:vector>
  </HeadingPairs>
  <TitlesOfParts>
    <vt:vector size="43" baseType="lpstr">
      <vt:lpstr>Arial Unicode MS</vt:lpstr>
      <vt:lpstr>微軟正黑體</vt:lpstr>
      <vt:lpstr>新細明體</vt:lpstr>
      <vt:lpstr>標楷體</vt:lpstr>
      <vt:lpstr>Arial</vt:lpstr>
      <vt:lpstr>Calibri</vt:lpstr>
      <vt:lpstr>Calibri Light</vt:lpstr>
      <vt:lpstr>Comic Sans MS</vt:lpstr>
      <vt:lpstr>Rockwell</vt:lpstr>
      <vt:lpstr>Rockwell Condensed</vt:lpstr>
      <vt:lpstr>Wingdings</vt:lpstr>
      <vt:lpstr>Office 佈景主題</vt:lpstr>
      <vt:lpstr>3_Office 佈景主題</vt:lpstr>
      <vt:lpstr>3_木刻字型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Are you a student?</vt:lpstr>
      <vt:lpstr>Are you a cook?</vt:lpstr>
      <vt:lpstr>Is he a teacher?</vt:lpstr>
      <vt:lpstr>Is she a doctor?</vt:lpstr>
      <vt:lpstr>名人Q&amp;A</vt:lpstr>
      <vt:lpstr>Is she a student?</vt:lpstr>
      <vt:lpstr>Is he a cook?</vt:lpstr>
      <vt:lpstr>Is she a nurse?</vt:lpstr>
      <vt:lpstr>Is he a teacher?</vt:lpstr>
      <vt:lpstr>Is he a student?</vt:lpstr>
      <vt:lpstr>名人Q&amp;A part 2</vt:lpstr>
      <vt:lpstr>Is it a cook?</vt:lpstr>
      <vt:lpstr>Is he a doctor?</vt:lpstr>
      <vt:lpstr>Is she a farmer?</vt:lpstr>
      <vt:lpstr>Is she a nurse?</vt:lpstr>
      <vt:lpstr>Is he a student?</vt:lpstr>
      <vt:lpstr>Is he a doctor?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40</cp:revision>
  <dcterms:created xsi:type="dcterms:W3CDTF">2018-05-30T08:30:31Z</dcterms:created>
  <dcterms:modified xsi:type="dcterms:W3CDTF">2020-06-15T00:23:41Z</dcterms:modified>
</cp:coreProperties>
</file>